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3919"/>
    <a:srgbClr val="582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0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6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8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5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3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92B71-8FBC-D04D-A180-98512D98502A}" type="datetimeFigureOut">
              <a:rPr lang="en-US" smtClean="0"/>
              <a:t>24-01-12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F1A8E-2730-544F-9B73-F817BB4B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rot="10800000">
            <a:off x="3481253" y="2366327"/>
            <a:ext cx="4851825" cy="3992601"/>
          </a:xfrm>
          <a:prstGeom prst="roundRect">
            <a:avLst/>
          </a:prstGeom>
          <a:solidFill>
            <a:schemeClr val="bg1">
              <a:alpha val="23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795736"/>
            <a:ext cx="6400800" cy="341865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Een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taartenwebshop</a:t>
            </a:r>
            <a:r>
              <a:rPr lang="en-US" dirty="0" smtClean="0">
                <a:solidFill>
                  <a:srgbClr val="582A11"/>
                </a:solidFill>
              </a:rPr>
              <a:t> door:</a:t>
            </a:r>
          </a:p>
          <a:p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Jorgos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Tsovilis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Wolf </a:t>
            </a:r>
            <a:r>
              <a:rPr lang="en-US" dirty="0" err="1" smtClean="0">
                <a:solidFill>
                  <a:srgbClr val="582A11"/>
                </a:solidFill>
              </a:rPr>
              <a:t>Vos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err="1" smtClean="0">
                <a:solidFill>
                  <a:srgbClr val="582A11"/>
                </a:solidFill>
              </a:rPr>
              <a:t>Julien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Benistant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Ivo </a:t>
            </a:r>
            <a:r>
              <a:rPr lang="en-US" dirty="0" err="1" smtClean="0">
                <a:solidFill>
                  <a:srgbClr val="582A11"/>
                </a:solidFill>
              </a:rPr>
              <a:t>Hoolwerf</a:t>
            </a:r>
            <a:endParaRPr lang="en-US" dirty="0" smtClean="0">
              <a:solidFill>
                <a:srgbClr val="582A11"/>
              </a:solidFill>
            </a:endParaRPr>
          </a:p>
          <a:p>
            <a:r>
              <a:rPr lang="en-US" dirty="0" smtClean="0">
                <a:solidFill>
                  <a:srgbClr val="582A11"/>
                </a:solidFill>
              </a:rPr>
              <a:t>Ruben de Vries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111541"/>
            <a:ext cx="4175675" cy="15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/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1-24 om 15.00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4372" r="35548" b="44774"/>
          <a:stretch/>
        </p:blipFill>
        <p:spPr>
          <a:xfrm>
            <a:off x="804069" y="1999535"/>
            <a:ext cx="7766576" cy="39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3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Schermafbeelding 2012-01-24 om 15.01.2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9" t="51389" r="53772" b="38220"/>
          <a:stretch/>
        </p:blipFill>
        <p:spPr>
          <a:xfrm>
            <a:off x="3145932" y="1856911"/>
            <a:ext cx="2662155" cy="1175698"/>
          </a:xfrm>
          <a:prstGeom prst="rect">
            <a:avLst/>
          </a:prstGeom>
        </p:spPr>
      </p:pic>
      <p:pic>
        <p:nvPicPr>
          <p:cNvPr id="8" name="Picture 7" descr="Schermafbeelding 2012-01-24 om 15.04.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0" t="28890" r="35461" b="39083"/>
          <a:stretch/>
        </p:blipFill>
        <p:spPr>
          <a:xfrm>
            <a:off x="1614643" y="3109810"/>
            <a:ext cx="5585936" cy="301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1-24 om 15.06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0" t="25490" r="35449" b="22393"/>
          <a:stretch/>
        </p:blipFill>
        <p:spPr>
          <a:xfrm>
            <a:off x="2138092" y="1900718"/>
            <a:ext cx="4860964" cy="42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Picture 4" descr="Schermafbeelding 2012-01-24 om 15.09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9" t="64498" r="35448" b="13121"/>
          <a:stretch/>
        </p:blipFill>
        <p:spPr>
          <a:xfrm>
            <a:off x="2896475" y="1872960"/>
            <a:ext cx="3344197" cy="1279094"/>
          </a:xfrm>
          <a:prstGeom prst="rect">
            <a:avLst/>
          </a:prstGeom>
        </p:spPr>
      </p:pic>
      <p:pic>
        <p:nvPicPr>
          <p:cNvPr id="8" name="Picture 7" descr="Schermafbeelding 2012-01-24 om 15.11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t="25490" r="35448" b="25591"/>
          <a:stretch/>
        </p:blipFill>
        <p:spPr>
          <a:xfrm>
            <a:off x="2613224" y="3240341"/>
            <a:ext cx="3865013" cy="31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7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9" name="Picture 8" descr="Schermafbeelding 2012-01-24 om 15.12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9" t="70892" r="35448" b="6086"/>
          <a:stretch/>
        </p:blipFill>
        <p:spPr>
          <a:xfrm>
            <a:off x="950262" y="2512504"/>
            <a:ext cx="7264033" cy="28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70590" y="429410"/>
            <a:ext cx="2750281" cy="98822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49246" y="2000872"/>
            <a:ext cx="7629519" cy="3992601"/>
            <a:chOff x="2156366" y="2000871"/>
            <a:chExt cx="4851825" cy="3992601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2156366" y="2000871"/>
              <a:ext cx="4851825" cy="3992601"/>
            </a:xfrm>
            <a:prstGeom prst="roundRect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2448755" y="2192733"/>
              <a:ext cx="4257911" cy="36562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>
                  <a:solidFill>
                    <a:srgbClr val="582A11"/>
                  </a:solidFill>
                </a:rPr>
                <a:t>Het </a:t>
              </a:r>
              <a:r>
                <a:rPr lang="en-US" dirty="0" err="1" smtClean="0">
                  <a:solidFill>
                    <a:srgbClr val="582A11"/>
                  </a:solidFill>
                </a:rPr>
                <a:t>productieproces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voor</a:t>
              </a:r>
              <a:r>
                <a:rPr lang="en-US" dirty="0" smtClean="0">
                  <a:solidFill>
                    <a:srgbClr val="582A11"/>
                  </a:solidFill>
                </a:rPr>
                <a:t> </a:t>
              </a:r>
              <a:r>
                <a:rPr lang="en-US" dirty="0" err="1" smtClean="0">
                  <a:solidFill>
                    <a:srgbClr val="582A11"/>
                  </a:solidFill>
                </a:rPr>
                <a:t>stap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pPr marL="0" indent="0" algn="ctr">
                <a:buNone/>
              </a:pPr>
              <a:endParaRPr lang="en-US" dirty="0">
                <a:solidFill>
                  <a:srgbClr val="582A11"/>
                </a:solidFill>
              </a:endParaRPr>
            </a:p>
            <a:p>
              <a:pPr marL="0" indent="0" algn="ctr">
                <a:buNone/>
              </a:pPr>
              <a:r>
                <a:rPr lang="en-US" dirty="0" err="1" smtClean="0">
                  <a:solidFill>
                    <a:srgbClr val="582A11"/>
                  </a:solidFill>
                </a:rPr>
                <a:t>Gebruiker</a:t>
              </a:r>
              <a:endParaRPr lang="en-US" dirty="0" smtClean="0">
                <a:solidFill>
                  <a:srgbClr val="582A11"/>
                </a:solidFill>
              </a:endParaRPr>
            </a:p>
            <a:p>
              <a:pPr marL="0" indent="0" algn="ctr">
                <a:buNone/>
              </a:pPr>
              <a:endParaRPr lang="en-US" dirty="0">
                <a:solidFill>
                  <a:srgbClr val="582A11"/>
                </a:solidFill>
              </a:endParaRP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rgbClr val="582A11"/>
                  </a:solidFill>
                </a:rPr>
                <a:t>Admin</a:t>
              </a:r>
            </a:p>
            <a:p>
              <a:pPr marL="0" indent="0" algn="ctr">
                <a:buNone/>
              </a:pPr>
              <a:endParaRPr lang="en-US" dirty="0">
                <a:solidFill>
                  <a:srgbClr val="582A1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80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448755" y="356865"/>
            <a:ext cx="4075167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1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smtClean="0">
                <a:solidFill>
                  <a:srgbClr val="582A11"/>
                </a:solidFill>
              </a:rPr>
              <a:t>De site </a:t>
            </a:r>
            <a:r>
              <a:rPr lang="en-US" dirty="0" err="1" smtClean="0">
                <a:solidFill>
                  <a:srgbClr val="582A11"/>
                </a:solidFill>
              </a:rPr>
              <a:t>opdelen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5" name="Content Placeholder 4" descr="Schermafbeelding 2012-01-24 om 13.56.1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6003"/>
          <a:stretch/>
        </p:blipFill>
        <p:spPr>
          <a:xfrm>
            <a:off x="530396" y="1946049"/>
            <a:ext cx="8074170" cy="4271477"/>
          </a:xfrm>
        </p:spPr>
      </p:pic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8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2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Voorzien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Content Placeholder 7" descr="Schermafbeelding 2012-01-24 om 14.13.46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553454" y="1973460"/>
            <a:ext cx="7987151" cy="4243176"/>
          </a:xfrm>
        </p:spPr>
      </p:pic>
    </p:spTree>
    <p:extLst>
      <p:ext uri="{BB962C8B-B14F-4D97-AF65-F5344CB8AC3E}">
        <p14:creationId xmlns:p14="http://schemas.microsoft.com/office/powerpoint/2010/main" val="351151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3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Veranderen</a:t>
            </a:r>
            <a:r>
              <a:rPr lang="en-US" dirty="0" smtClean="0">
                <a:solidFill>
                  <a:srgbClr val="582A11"/>
                </a:solidFill>
              </a:rPr>
              <a:t> van </a:t>
            </a:r>
            <a:r>
              <a:rPr lang="en-US" dirty="0" err="1" smtClean="0">
                <a:solidFill>
                  <a:srgbClr val="582A11"/>
                </a:solidFill>
              </a:rPr>
              <a:t>stijl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5" name="Content Placeholder 4" descr="Schermafbeelding 2012-01-24 om 14.19.15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9826"/>
          <a:stretch/>
        </p:blipFill>
        <p:spPr>
          <a:xfrm>
            <a:off x="529233" y="2055686"/>
            <a:ext cx="8157567" cy="4138783"/>
          </a:xfrm>
        </p:spPr>
      </p:pic>
    </p:spTree>
    <p:extLst>
      <p:ext uri="{BB962C8B-B14F-4D97-AF65-F5344CB8AC3E}">
        <p14:creationId xmlns:p14="http://schemas.microsoft.com/office/powerpoint/2010/main" val="11721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74115" y="1845549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4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Pakkende</a:t>
            </a:r>
            <a:r>
              <a:rPr lang="en-US" dirty="0" smtClean="0">
                <a:solidFill>
                  <a:srgbClr val="582A11"/>
                </a:solidFill>
              </a:rPr>
              <a:t> homepage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815277" y="1845549"/>
            <a:ext cx="3871523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4115" y="4263773"/>
            <a:ext cx="3810190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15277" y="4263773"/>
            <a:ext cx="3871523" cy="2183597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hermafbeelding 2012-01-24 om 14.21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943" r="15564" b="10243"/>
          <a:stretch/>
        </p:blipFill>
        <p:spPr>
          <a:xfrm>
            <a:off x="457200" y="2000869"/>
            <a:ext cx="3416950" cy="1909503"/>
          </a:xfrm>
          <a:prstGeom prst="rect">
            <a:avLst/>
          </a:prstGeom>
        </p:spPr>
      </p:pic>
      <p:pic>
        <p:nvPicPr>
          <p:cNvPr id="14" name="Picture 13" descr="Schermafbeelding 2012-01-24 om 14.21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943" r="17062" b="10243"/>
          <a:stretch/>
        </p:blipFill>
        <p:spPr>
          <a:xfrm>
            <a:off x="5043705" y="2000869"/>
            <a:ext cx="3435568" cy="1909504"/>
          </a:xfrm>
          <a:prstGeom prst="rect">
            <a:avLst/>
          </a:prstGeom>
        </p:spPr>
      </p:pic>
      <p:pic>
        <p:nvPicPr>
          <p:cNvPr id="15" name="Picture 14" descr="Schermafbeelding 2012-01-24 om 14.21.5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0623" r="17162" b="12002"/>
          <a:stretch/>
        </p:blipFill>
        <p:spPr>
          <a:xfrm>
            <a:off x="457200" y="4394603"/>
            <a:ext cx="3416950" cy="1973458"/>
          </a:xfrm>
          <a:prstGeom prst="rect">
            <a:avLst/>
          </a:prstGeom>
        </p:spPr>
      </p:pic>
      <p:pic>
        <p:nvPicPr>
          <p:cNvPr id="16" name="Picture 15" descr="Schermafbeelding 2012-01-24 om 14.22.0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1101" r="16563" b="12162"/>
          <a:stretch/>
        </p:blipFill>
        <p:spPr>
          <a:xfrm>
            <a:off x="5043705" y="4394603"/>
            <a:ext cx="3435567" cy="19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356865"/>
            <a:ext cx="4669083" cy="1324230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Stap</a:t>
            </a:r>
            <a:r>
              <a:rPr lang="en-US" dirty="0" smtClean="0">
                <a:solidFill>
                  <a:srgbClr val="582A11"/>
                </a:solidFill>
              </a:rPr>
              <a:t> 5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Inhoud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overzetten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pic>
        <p:nvPicPr>
          <p:cNvPr id="8" name="Content Placeholder 7" descr="Schermafbeelding 2012-01-24 om 14.32.56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6003"/>
          <a:stretch/>
        </p:blipFill>
        <p:spPr>
          <a:xfrm>
            <a:off x="639601" y="1961015"/>
            <a:ext cx="7891868" cy="4192557"/>
          </a:xfrm>
        </p:spPr>
      </p:pic>
    </p:spTree>
    <p:extLst>
      <p:ext uri="{BB962C8B-B14F-4D97-AF65-F5344CB8AC3E}">
        <p14:creationId xmlns:p14="http://schemas.microsoft.com/office/powerpoint/2010/main" val="76893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gebruikers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Registreren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Nieuwsbrief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Winkelwagentje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582A11"/>
                </a:solidFill>
              </a:rPr>
              <a:t>Account </a:t>
            </a:r>
            <a:r>
              <a:rPr lang="en-US" dirty="0" err="1" smtClean="0">
                <a:solidFill>
                  <a:srgbClr val="582A11"/>
                </a:solidFill>
              </a:rPr>
              <a:t>gegevens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bestellen</a:t>
            </a:r>
            <a:r>
              <a:rPr lang="en-US" dirty="0" smtClean="0">
                <a:solidFill>
                  <a:srgbClr val="582A11"/>
                </a:solidFill>
              </a:rPr>
              <a:t> met extra’s</a:t>
            </a:r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058" y="1754186"/>
            <a:ext cx="8853895" cy="4714376"/>
          </a:xfrm>
          <a:prstGeom prst="roundRect">
            <a:avLst/>
          </a:prstGeom>
          <a:solidFill>
            <a:srgbClr val="FFFFFF">
              <a:alpha val="23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8092" y="274637"/>
            <a:ext cx="4669083" cy="1406458"/>
          </a:xfrm>
          <a:prstGeom prst="roundRect">
            <a:avLst/>
          </a:prstGeom>
          <a:solidFill>
            <a:srgbClr val="FFFFFF">
              <a:alpha val="1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582A11"/>
                </a:solidFill>
              </a:rPr>
              <a:t>Mogelijkheden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br>
              <a:rPr lang="en-US" dirty="0" smtClean="0">
                <a:solidFill>
                  <a:srgbClr val="582A11"/>
                </a:solidFill>
              </a:rPr>
            </a:br>
            <a:r>
              <a:rPr lang="en-US" dirty="0" err="1" smtClean="0">
                <a:solidFill>
                  <a:srgbClr val="582A11"/>
                </a:solidFill>
              </a:rPr>
              <a:t>voor</a:t>
            </a:r>
            <a:r>
              <a:rPr lang="en-US" dirty="0" smtClean="0">
                <a:solidFill>
                  <a:srgbClr val="582A11"/>
                </a:solidFill>
              </a:rPr>
              <a:t> de admin</a:t>
            </a:r>
            <a:endParaRPr lang="en-US" dirty="0">
              <a:solidFill>
                <a:srgbClr val="582A11"/>
              </a:solidFill>
            </a:endParaRPr>
          </a:p>
        </p:txBody>
      </p:sp>
      <p:pic>
        <p:nvPicPr>
          <p:cNvPr id="4" name="Picture 3" descr="Bakedsig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3"/>
          <a:stretch/>
        </p:blipFill>
        <p:spPr>
          <a:xfrm>
            <a:off x="137058" y="274637"/>
            <a:ext cx="1477585" cy="54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Bestellingen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beheren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Factureren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toevoegen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wijzigen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582A11"/>
                </a:solidFill>
              </a:rPr>
              <a:t>Taart</a:t>
            </a:r>
            <a:r>
              <a:rPr lang="en-US" dirty="0" smtClean="0">
                <a:solidFill>
                  <a:srgbClr val="582A11"/>
                </a:solidFill>
              </a:rPr>
              <a:t> </a:t>
            </a:r>
            <a:r>
              <a:rPr lang="en-US" dirty="0" err="1" smtClean="0">
                <a:solidFill>
                  <a:srgbClr val="582A11"/>
                </a:solidFill>
              </a:rPr>
              <a:t>verwijderen</a:t>
            </a:r>
            <a:endParaRPr lang="en-US" dirty="0" smtClean="0">
              <a:solidFill>
                <a:srgbClr val="582A1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582A11"/>
                </a:solidFill>
              </a:rPr>
              <a:t>	</a:t>
            </a:r>
            <a:r>
              <a:rPr lang="en-US" dirty="0" smtClean="0">
                <a:solidFill>
                  <a:srgbClr val="582A11"/>
                </a:solidFill>
              </a:rPr>
              <a:t>		                     </a:t>
            </a:r>
            <a:r>
              <a:rPr lang="en-US" sz="2000" dirty="0" smtClean="0">
                <a:solidFill>
                  <a:srgbClr val="582A11"/>
                </a:solidFill>
              </a:rPr>
              <a:t>                                         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582A1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582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6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62</Words>
  <Application>Microsoft Macintosh PowerPoint</Application>
  <PresentationFormat>On-screen Show (4:3)</PresentationFormat>
  <Paragraphs>49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Inhoud</vt:lpstr>
      <vt:lpstr>Stap 1 De site opdelen</vt:lpstr>
      <vt:lpstr>Stap 2 Voorzien van inhoud</vt:lpstr>
      <vt:lpstr>Stap 3 Veranderen van stijl</vt:lpstr>
      <vt:lpstr>Stap 4 Pakkende homepage</vt:lpstr>
      <vt:lpstr>Stap 5 Inhoud overzetten</vt:lpstr>
      <vt:lpstr>Mogelijkheden  voor gebruikers</vt:lpstr>
      <vt:lpstr>Mogelijkheden  voor de admin</vt:lpstr>
      <vt:lpstr>Bestellingen  beheren</vt:lpstr>
      <vt:lpstr>Factureren</vt:lpstr>
      <vt:lpstr>Taart toevoegen</vt:lpstr>
      <vt:lpstr>Taart wijzigen</vt:lpstr>
      <vt:lpstr>Taart verwijderen</vt:lpstr>
    </vt:vector>
  </TitlesOfParts>
  <Company>Ruben's Mac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Ruben de Vries</dc:creator>
  <cp:lastModifiedBy>Ruben de Vries</cp:lastModifiedBy>
  <cp:revision>15</cp:revision>
  <dcterms:created xsi:type="dcterms:W3CDTF">2012-01-24T12:14:32Z</dcterms:created>
  <dcterms:modified xsi:type="dcterms:W3CDTF">2012-01-24T14:14:41Z</dcterms:modified>
</cp:coreProperties>
</file>